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7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1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3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7313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56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51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65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6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3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9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4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5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5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2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8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0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DF6CA87-40F7-41D0-A6F6-53BE913CAA4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5F826-9A72-4EA2-B9BC-4221DD8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70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Preschool Supply List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2023-2024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1-inch Binders with pockets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05" y="2123364"/>
            <a:ext cx="4245022" cy="4245022"/>
          </a:xfrm>
          <a:prstGeom prst="rect">
            <a:avLst/>
          </a:prstGeom>
        </p:spPr>
      </p:pic>
      <p:pic>
        <p:nvPicPr>
          <p:cNvPr id="3074" name="Picture 2" descr="1 Inch Round 3-Ring Binder With Pockets | Custom Folders &amp; Binder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23364"/>
            <a:ext cx="4328236" cy="43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School Backpack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19" y="1690688"/>
            <a:ext cx="4571503" cy="45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 Pillow, blanket, and crib sheet for nap time may use a happy napper!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6" y="2043752"/>
            <a:ext cx="3117376" cy="3117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357" y="2210937"/>
            <a:ext cx="2511188" cy="2511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903" y="2387184"/>
            <a:ext cx="2692301" cy="3362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562" y="2674961"/>
            <a:ext cx="2786985" cy="27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bag for nap items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35" y="2192741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Reusable Water Bottle with lid and straw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299" y="2153785"/>
            <a:ext cx="3619217" cy="361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Change of Clothes in case of accident (change out seasonal)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747" y="2410233"/>
            <a:ext cx="1724025" cy="172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451" y="2410233"/>
            <a:ext cx="1524000" cy="192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936" y="2410233"/>
            <a:ext cx="2638425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47" y="4503692"/>
            <a:ext cx="1847850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211" y="4503692"/>
            <a:ext cx="1990725" cy="2000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4591" y="2437175"/>
            <a:ext cx="2432486" cy="40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boxes of tissues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646111" y="2739865"/>
            <a:ext cx="3694442" cy="2956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352" y="2739865"/>
            <a:ext cx="369449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Box of sandwich bags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853248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Box of Gallon bags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853248"/>
            <a:ext cx="6219825" cy="33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1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packs of baby wipes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3660159"/>
            <a:ext cx="23241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1853248"/>
            <a:ext cx="2288559" cy="2288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48" y="3886200"/>
            <a:ext cx="2250459" cy="2250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096" y="1853248"/>
            <a:ext cx="2315854" cy="23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packs of Crayola 24 count Crayons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60" y="2031384"/>
            <a:ext cx="4514850" cy="4514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330" y="2031384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Rolls of paper towels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41" y="2064773"/>
            <a:ext cx="3434531" cy="343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216" y="2066959"/>
            <a:ext cx="3432345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containers of disinfectant wipes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5" y="2277141"/>
            <a:ext cx="3773450" cy="377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228" y="2355113"/>
            <a:ext cx="3773450" cy="37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box of band aids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75" y="1755775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ITEMS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pack of printer paper </a:t>
            </a:r>
          </a:p>
          <a:p>
            <a:r>
              <a:rPr lang="en-US" dirty="0" smtClean="0"/>
              <a:t>1 pack of construction paper </a:t>
            </a:r>
          </a:p>
          <a:p>
            <a:r>
              <a:rPr lang="en-US" dirty="0" smtClean="0"/>
              <a:t>1 pack of protective sheet covers</a:t>
            </a:r>
          </a:p>
          <a:p>
            <a:r>
              <a:rPr lang="en-US" dirty="0" smtClean="0"/>
              <a:t>1 pack of colored pencils</a:t>
            </a:r>
          </a:p>
          <a:p>
            <a:r>
              <a:rPr lang="en-US" dirty="0" smtClean="0"/>
              <a:t>Playdough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0" y="1237298"/>
            <a:ext cx="1993900" cy="199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628" y="1208900"/>
            <a:ext cx="1800225" cy="204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051" y="4130443"/>
            <a:ext cx="1777556" cy="1333500"/>
          </a:xfrm>
          <a:prstGeom prst="rect">
            <a:avLst/>
          </a:prstGeom>
        </p:spPr>
      </p:pic>
      <p:pic>
        <p:nvPicPr>
          <p:cNvPr id="4098" name="Picture 2" descr="https://img.ssww.com/cs_srgb/q_90/w_312/v1557150692/39/25/SWLR39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02" y="3481949"/>
            <a:ext cx="1489075" cy="14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232" y="3519255"/>
            <a:ext cx="1944688" cy="19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CAN’T WAIT TO SEE YOU AT THE ICE CREAM SOCIAL!!!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Pack Crayola Thick Markers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38" y="1430166"/>
            <a:ext cx="4776717" cy="47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Pack Crayola Thin Markers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880" y="2356868"/>
            <a:ext cx="4096319" cy="40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Hard Plastic Crayon Boxes </a:t>
            </a:r>
            <a:endParaRPr lang="en-US" dirty="0"/>
          </a:p>
        </p:txBody>
      </p:sp>
      <p:pic>
        <p:nvPicPr>
          <p:cNvPr id="1026" name="Picture 2" descr="Image result for Hard Plastic Crayon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1" y="2360421"/>
            <a:ext cx="3829948" cy="38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05" y="2360274"/>
            <a:ext cx="3830096" cy="383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</a:t>
            </a:r>
            <a:r>
              <a:rPr lang="en-US" dirty="0" err="1" smtClean="0"/>
              <a:t>Elmers</a:t>
            </a:r>
            <a:r>
              <a:rPr lang="en-US" dirty="0" smtClean="0"/>
              <a:t> Glue Sticks (Non scented)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21" y="1690688"/>
            <a:ext cx="4878648" cy="48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pack of Black Sharpies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91" y="1641230"/>
            <a:ext cx="4441581" cy="444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Pack of #2 Pencils (Non Mechanical)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69" y="1968973"/>
            <a:ext cx="4635405" cy="463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Pack Dry Erase Markers </a:t>
            </a:r>
            <a:endParaRPr lang="en-US" dirty="0"/>
          </a:p>
        </p:txBody>
      </p:sp>
      <p:pic>
        <p:nvPicPr>
          <p:cNvPr id="2050" name="Picture 2" descr="Expo Dry Erase Markers Chisel Tip Vibrant Colors 8 Pack 1931196 Low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751" y="1815152"/>
            <a:ext cx="4244453" cy="42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6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</TotalTime>
  <Words>178</Words>
  <Application>Microsoft Office PowerPoint</Application>
  <PresentationFormat>Widescreen</PresentationFormat>
  <Paragraphs>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Ion</vt:lpstr>
      <vt:lpstr>Preschool Supply List </vt:lpstr>
      <vt:lpstr>2 packs of Crayola 24 count Crayons </vt:lpstr>
      <vt:lpstr>1 Pack Crayola Thick Markers </vt:lpstr>
      <vt:lpstr>1 Pack Crayola Thin Markers </vt:lpstr>
      <vt:lpstr>2 Hard Plastic Crayon Boxes </vt:lpstr>
      <vt:lpstr>8 Elmers Glue Sticks (Non scented) </vt:lpstr>
      <vt:lpstr>1 pack of Black Sharpies </vt:lpstr>
      <vt:lpstr>1 Pack of #2 Pencils (Non Mechanical) </vt:lpstr>
      <vt:lpstr>1 Pack Dry Erase Markers </vt:lpstr>
      <vt:lpstr>2 1-inch Binders with pockets </vt:lpstr>
      <vt:lpstr>1 School Backpack </vt:lpstr>
      <vt:lpstr>1 Pillow, blanket, and crib sheet for nap time may use a happy napper! </vt:lpstr>
      <vt:lpstr>1 bag for nap items </vt:lpstr>
      <vt:lpstr>1 Reusable Water Bottle with lid and straw  </vt:lpstr>
      <vt:lpstr>1 Change of Clothes in case of accident (change out seasonal) </vt:lpstr>
      <vt:lpstr>2 boxes of tissues</vt:lpstr>
      <vt:lpstr>1 Box of sandwich bags</vt:lpstr>
      <vt:lpstr>1 Box of Gallon bags </vt:lpstr>
      <vt:lpstr>4 packs of baby wipes </vt:lpstr>
      <vt:lpstr>2 Rolls of paper towels </vt:lpstr>
      <vt:lpstr>2 containers of disinfectant wipes </vt:lpstr>
      <vt:lpstr>1 box of band aids </vt:lpstr>
      <vt:lpstr>OPTIONAL ITEMS </vt:lpstr>
      <vt:lpstr>THANK YOU!!!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Preschool Supply List</dc:title>
  <dc:creator>Jalee Connor</dc:creator>
  <cp:lastModifiedBy>Jen Valero</cp:lastModifiedBy>
  <cp:revision>7</cp:revision>
  <dcterms:created xsi:type="dcterms:W3CDTF">2023-03-10T14:13:45Z</dcterms:created>
  <dcterms:modified xsi:type="dcterms:W3CDTF">2023-05-17T18:01:18Z</dcterms:modified>
</cp:coreProperties>
</file>