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84" r:id="rId6"/>
    <p:sldId id="275" r:id="rId7"/>
    <p:sldId id="266" r:id="rId8"/>
    <p:sldId id="267" r:id="rId9"/>
    <p:sldId id="265" r:id="rId10"/>
    <p:sldId id="263" r:id="rId11"/>
    <p:sldId id="264" r:id="rId12"/>
    <p:sldId id="283" r:id="rId13"/>
    <p:sldId id="269" r:id="rId14"/>
    <p:sldId id="268" r:id="rId15"/>
    <p:sldId id="273" r:id="rId16"/>
    <p:sldId id="274" r:id="rId17"/>
    <p:sldId id="280" r:id="rId18"/>
    <p:sldId id="282" r:id="rId19"/>
    <p:sldId id="279" r:id="rId20"/>
    <p:sldId id="271" r:id="rId21"/>
    <p:sldId id="270" r:id="rId22"/>
    <p:sldId id="281" r:id="rId23"/>
    <p:sldId id="278" r:id="rId24"/>
    <p:sldId id="276" r:id="rId25"/>
    <p:sldId id="277" r:id="rId26"/>
    <p:sldId id="262" r:id="rId27"/>
    <p:sldId id="272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46B2-4FCB-4D99-9AAB-D8B642E94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4E180-763D-4038-994F-570947F34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F7F62-1A2A-4AD8-9181-FD03C88B6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952-982C-4724-9C2E-04856C03ED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0633E-5E83-4C03-9D51-CC34A966D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3D840-643A-4352-9F7A-E5BF71AA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85FB-E694-4744-9EE7-34EBC6BC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9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E4E67-F0AF-4DCC-8CE3-5D3868F4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DC540-C5C7-40CF-BC2A-8DCC24356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D8A6A-89B8-4B46-929C-D3D357B1A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952-982C-4724-9C2E-04856C03ED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30B3F-ECCD-4685-A9B2-0C2E5A70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2168D-F573-4F51-9278-2AABABF4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85FB-E694-4744-9EE7-34EBC6BC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CD59D4-F1ED-420A-811C-B0420C9B4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4D818-C143-4623-AA27-021A13852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AAFF5-825A-4DED-A817-7E66E46CC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952-982C-4724-9C2E-04856C03ED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716DD-9F52-4158-9348-7B47F900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510BF-DB3F-4CB5-A63C-168F8D694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85FB-E694-4744-9EE7-34EBC6BC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75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D619-6905-43DA-9238-5C790D66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30D26-7495-4EAC-9918-F5F8564CA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29353-7223-4A91-BF53-734A8129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952-982C-4724-9C2E-04856C03ED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4A441-39AD-4056-88DB-C41017CA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978FA-2661-4B51-9ADB-8C57CCDF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85FB-E694-4744-9EE7-34EBC6BC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D11C7-CC53-465E-ADCC-08C69B99C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A869E-F8FB-490C-A7E1-7C58459EF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117FD-7032-4520-895F-F7DC89814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952-982C-4724-9C2E-04856C03ED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2CCA-11F6-4AF4-ABFE-05768937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A93DD-A9AC-4766-A827-0D2CCA95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85FB-E694-4744-9EE7-34EBC6BC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4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A648-73DA-4CAB-AAB4-24E91415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21A5B-7F05-4169-B960-168AF7316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CC978-B9D4-401C-BAE4-80E57AB15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15A33-6AA5-44E6-92BC-B86A9081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952-982C-4724-9C2E-04856C03ED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979E2-4471-4A24-8BD5-32DD77DAF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8490C-A2F8-42F7-B482-4E13658AB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85FB-E694-4744-9EE7-34EBC6BC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3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1FA0A-3DC6-4CC3-8FC3-F324C5C01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321B-663B-4BAC-9DA4-4A4D55C8E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5F0D9-16E0-4B01-BED2-DE238B54A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127AD-F8D7-45CD-8E08-AAB4DC034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46AB1-6F91-46E4-BBF8-59946C77D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3401B9-E581-43FC-A6EF-722C60EB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952-982C-4724-9C2E-04856C03ED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FBD164-9AC2-42B2-9F0A-8FC12130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2DBC1-905C-4FCD-9D39-E2E329AC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85FB-E694-4744-9EE7-34EBC6BC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2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C06D-9DCD-4B13-9B34-7087B5FD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5AB43-F3E7-4EB4-A555-ABEBC5BA4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952-982C-4724-9C2E-04856C03ED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753A8-3DB2-4C22-B7B6-8FB69118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3B896-B4B2-4C5F-87FA-F2189D4E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85FB-E694-4744-9EE7-34EBC6BC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8630F8-EEAD-4964-8737-D5826DA3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952-982C-4724-9C2E-04856C03ED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977059-6960-40EE-80ED-1F4D25E5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5E31E-F231-4B6D-898A-D828272E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85FB-E694-4744-9EE7-34EBC6BC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3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DB36-0EAF-486D-8E13-E81C45FA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39E92-B24A-45B1-9534-055D7F29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DE53B-38A9-49A7-884C-51099CCFA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BE244F-D7DE-4D08-9972-72361A49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952-982C-4724-9C2E-04856C03ED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1D646-65D0-4359-BB11-42D5BEE87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3FA04-F4FA-49A1-9F7F-5A6CD27B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85FB-E694-4744-9EE7-34EBC6BC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2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281E-2C29-412E-A87B-50636FEF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489CB-341C-41CF-9F9F-9B1BC905B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8111B-1CB9-42AC-842C-5FE4204D1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56696-457E-40C4-B6C4-7521AA2B0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952-982C-4724-9C2E-04856C03ED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C4C63-09DB-4B1E-999D-717B4161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1FDE6-DF1D-47AD-9C22-02EEF2E0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85FB-E694-4744-9EE7-34EBC6BC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8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466AC4-EFEF-4121-ADC3-0426C5C5D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D35D8-16B3-457F-9A02-2EB7B3F00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A4DE4-2B0A-435B-8E1C-A8BA4ACAA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952-982C-4724-9C2E-04856C03EDCD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739DE-D383-4548-B672-86F4C2901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02860-8DE1-4AB1-AE04-605B7FAA2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85FB-E694-4744-9EE7-34EBC6BCE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8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F95614-7E30-44AD-9077-81A82265887E}"/>
              </a:ext>
            </a:extLst>
          </p:cNvPr>
          <p:cNvSpPr txBox="1"/>
          <p:nvPr/>
        </p:nvSpPr>
        <p:spPr>
          <a:xfrm>
            <a:off x="-1" y="0"/>
            <a:ext cx="1219199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u="sng" dirty="0">
              <a:latin typeface="Kristen ITC" panose="03050502040202030202" pitchFamily="66" charset="0"/>
            </a:endParaRPr>
          </a:p>
          <a:p>
            <a:pPr algn="ctr"/>
            <a:r>
              <a:rPr lang="en-US" sz="6000" b="1" u="sng" dirty="0">
                <a:latin typeface="Kristen ITC" panose="03050502040202030202" pitchFamily="66" charset="0"/>
              </a:rPr>
              <a:t>Kindergarten Supply List</a:t>
            </a:r>
          </a:p>
          <a:p>
            <a:pPr algn="ctr"/>
            <a:endParaRPr lang="en-US" sz="6000" b="1" u="sng" dirty="0">
              <a:latin typeface="Kristen ITC" panose="03050502040202030202" pitchFamily="66" charset="0"/>
            </a:endParaRPr>
          </a:p>
          <a:p>
            <a:pPr algn="ctr"/>
            <a:endParaRPr lang="en-US" sz="6000" b="1" u="sng" dirty="0">
              <a:latin typeface="Kristen ITC" panose="03050502040202030202" pitchFamily="66" charset="0"/>
            </a:endParaRPr>
          </a:p>
          <a:p>
            <a:pPr algn="ctr"/>
            <a:endParaRPr lang="en-US" sz="6000" b="1" u="sng" dirty="0">
              <a:latin typeface="Kristen ITC" panose="03050502040202030202" pitchFamily="66" charset="0"/>
            </a:endParaRPr>
          </a:p>
          <a:p>
            <a:pPr algn="ctr"/>
            <a:endParaRPr lang="en-US" sz="6000" b="1" u="sng" dirty="0">
              <a:latin typeface="Kristen ITC" panose="03050502040202030202" pitchFamily="66" charset="0"/>
            </a:endParaRPr>
          </a:p>
          <a:p>
            <a:pPr algn="ctr"/>
            <a:r>
              <a:rPr lang="en-US" sz="4800" dirty="0">
                <a:latin typeface="Kristen ITC" panose="03050502040202030202" pitchFamily="66" charset="0"/>
              </a:rPr>
              <a:t>Ms. Pamer</a:t>
            </a:r>
          </a:p>
        </p:txBody>
      </p:sp>
      <p:pic>
        <p:nvPicPr>
          <p:cNvPr id="4" name="Picture 2" descr="Back to School Guide &amp; Activities | crayola.com.au">
            <a:extLst>
              <a:ext uri="{FF2B5EF4-FFF2-40B4-BE49-F238E27FC236}">
                <a16:creationId xmlns:a16="http://schemas.microsoft.com/office/drawing/2014/main" id="{235BFDE8-5836-45AD-B0A6-5830EB077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47" y="2205245"/>
            <a:ext cx="3427702" cy="283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65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693761" y="2185860"/>
            <a:ext cx="3518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1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Pink Eraser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F835C3EC-AE30-628C-46D9-634DFB5141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29644" r="2320" b="29709"/>
          <a:stretch/>
        </p:blipFill>
        <p:spPr bwMode="auto">
          <a:xfrm>
            <a:off x="2539014" y="2274903"/>
            <a:ext cx="3235190" cy="139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748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022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5515995" y="1834484"/>
            <a:ext cx="49862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1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Pack of 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#2 Pencils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(not mechanical)</a:t>
            </a:r>
          </a:p>
        </p:txBody>
      </p:sp>
      <p:pic>
        <p:nvPicPr>
          <p:cNvPr id="25602" name="Picture 2" descr="Crayola #2 Pencils, 20 Count Bulk Pencils | Crayola.com | Crayola">
            <a:extLst>
              <a:ext uri="{FF2B5EF4-FFF2-40B4-BE49-F238E27FC236}">
                <a16:creationId xmlns:a16="http://schemas.microsoft.com/office/drawing/2014/main" id="{B037B12D-66C6-6782-234F-F8D61CFDB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8" t="3125" r="33810" b="2796"/>
          <a:stretch/>
        </p:blipFill>
        <p:spPr bwMode="auto">
          <a:xfrm>
            <a:off x="2968104" y="574275"/>
            <a:ext cx="1979720" cy="532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32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320900" y="2644170"/>
            <a:ext cx="3518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10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Glue Sticks</a:t>
            </a:r>
          </a:p>
        </p:txBody>
      </p:sp>
      <p:pic>
        <p:nvPicPr>
          <p:cNvPr id="6146" name="Picture 2" descr="Elmer’s Scented Clear Glue Sticks, Assorted Scents, Pack of 4">
            <a:extLst>
              <a:ext uri="{FF2B5EF4-FFF2-40B4-BE49-F238E27FC236}">
                <a16:creationId xmlns:a16="http://schemas.microsoft.com/office/drawing/2014/main" id="{D95FF328-5FD6-1F8E-BC8F-3E46FEA37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7249" r="8644" b="6925"/>
          <a:stretch/>
        </p:blipFill>
        <p:spPr bwMode="auto">
          <a:xfrm>
            <a:off x="2966721" y="1245093"/>
            <a:ext cx="3129278" cy="436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572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676006" y="1859340"/>
            <a:ext cx="3518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1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Pencil Box</a:t>
            </a:r>
          </a:p>
        </p:txBody>
      </p:sp>
      <p:pic>
        <p:nvPicPr>
          <p:cNvPr id="20484" name="Picture 4" descr="Sterilite Pencil Box Translucent Pink Glitter 1 ct | Shipt">
            <a:extLst>
              <a:ext uri="{FF2B5EF4-FFF2-40B4-BE49-F238E27FC236}">
                <a16:creationId xmlns:a16="http://schemas.microsoft.com/office/drawing/2014/main" id="{AD9BE232-4E63-C0F5-E764-67E72AD73F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17735" r="5685" b="16893"/>
          <a:stretch/>
        </p:blipFill>
        <p:spPr bwMode="auto">
          <a:xfrm>
            <a:off x="2057180" y="1282291"/>
            <a:ext cx="4618826" cy="340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400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7048868" y="1261875"/>
            <a:ext cx="3518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Soft Pencil Bags with Holes</a:t>
            </a:r>
          </a:p>
        </p:txBody>
      </p:sp>
      <p:pic>
        <p:nvPicPr>
          <p:cNvPr id="21506" name="Picture 2" descr="Wholesale Pencil Case - Polyester, 3-Ring Holes | DollarDays">
            <a:extLst>
              <a:ext uri="{FF2B5EF4-FFF2-40B4-BE49-F238E27FC236}">
                <a16:creationId xmlns:a16="http://schemas.microsoft.com/office/drawing/2014/main" id="{B0C15D82-556E-51FA-A7FD-7711CDCEE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"/>
          <a:stretch/>
        </p:blipFill>
        <p:spPr bwMode="auto">
          <a:xfrm>
            <a:off x="2128421" y="514905"/>
            <a:ext cx="4724400" cy="454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46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471820" y="2214447"/>
            <a:ext cx="4083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Yellow Folder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(for Religion)</a:t>
            </a:r>
          </a:p>
        </p:txBody>
      </p:sp>
      <p:pic>
        <p:nvPicPr>
          <p:cNvPr id="16386" name="Picture 2" descr="Smead 2-Pocket Folders, Yellow, 25 / Box (Quantity) - Walmart.com ...">
            <a:extLst>
              <a:ext uri="{FF2B5EF4-FFF2-40B4-BE49-F238E27FC236}">
                <a16:creationId xmlns:a16="http://schemas.microsoft.com/office/drawing/2014/main" id="{7B3EBAA8-226B-BA89-7D44-67EBA46A6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092" y="1221418"/>
            <a:ext cx="3834413" cy="38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76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759759" y="1895317"/>
            <a:ext cx="3518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Folders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(Any Color)</a:t>
            </a:r>
          </a:p>
        </p:txBody>
      </p:sp>
      <p:pic>
        <p:nvPicPr>
          <p:cNvPr id="15362" name="Picture 2" descr="Best Duo Tang Folders With Pockets And Prongs In the Market in June ...">
            <a:extLst>
              <a:ext uri="{FF2B5EF4-FFF2-40B4-BE49-F238E27FC236}">
                <a16:creationId xmlns:a16="http://schemas.microsoft.com/office/drawing/2014/main" id="{013B5F43-10F8-4F3E-C2DE-4C54CC818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6" b="15188"/>
          <a:stretch/>
        </p:blipFill>
        <p:spPr bwMode="auto">
          <a:xfrm>
            <a:off x="1997259" y="1376038"/>
            <a:ext cx="4762500" cy="334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90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670090" y="1376739"/>
            <a:ext cx="3518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1-inch Binder with Pockets</a:t>
            </a:r>
          </a:p>
        </p:txBody>
      </p:sp>
      <p:pic>
        <p:nvPicPr>
          <p:cNvPr id="9218" name="Picture 2" descr="West Coast Office Supplies :: Office Supplies :: Binders &amp; Accessories ...">
            <a:extLst>
              <a:ext uri="{FF2B5EF4-FFF2-40B4-BE49-F238E27FC236}">
                <a16:creationId xmlns:a16="http://schemas.microsoft.com/office/drawing/2014/main" id="{6AB4514F-664D-6055-B040-7E76A0AC3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11715"/>
          <a:stretch/>
        </p:blipFill>
        <p:spPr bwMode="auto">
          <a:xfrm>
            <a:off x="1950869" y="1104180"/>
            <a:ext cx="4719221" cy="35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30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676006" y="1859340"/>
            <a:ext cx="3518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Black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Dry Erase Markers</a:t>
            </a:r>
          </a:p>
        </p:txBody>
      </p:sp>
      <p:pic>
        <p:nvPicPr>
          <p:cNvPr id="7170" name="Picture 2" descr="Ocean Stationery and Office Supplies :: Office Supplies :: Writing ...">
            <a:extLst>
              <a:ext uri="{FF2B5EF4-FFF2-40B4-BE49-F238E27FC236}">
                <a16:creationId xmlns:a16="http://schemas.microsoft.com/office/drawing/2014/main" id="{A972C30B-6130-9515-458A-DCE032CFC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57" y="1489671"/>
            <a:ext cx="3786326" cy="37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656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596107" y="1999259"/>
            <a:ext cx="3518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Black Sharpies</a:t>
            </a:r>
          </a:p>
        </p:txBody>
      </p:sp>
      <p:pic>
        <p:nvPicPr>
          <p:cNvPr id="10242" name="Picture 2" descr="Sharpie Permanent Marker Black | Lazada PH">
            <a:extLst>
              <a:ext uri="{FF2B5EF4-FFF2-40B4-BE49-F238E27FC236}">
                <a16:creationId xmlns:a16="http://schemas.microsoft.com/office/drawing/2014/main" id="{1F013376-0542-BF42-EE5E-EEEBC52D7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42133"/>
            <a:ext cx="3822577" cy="38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78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676006" y="1859340"/>
            <a:ext cx="3518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Backpack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(no wheels)</a:t>
            </a:r>
          </a:p>
        </p:txBody>
      </p:sp>
      <p:pic>
        <p:nvPicPr>
          <p:cNvPr id="1026" name="Picture 2" descr="Crayola - Crayola Floral Backpack, Multi - Walmart.com - Walmart.com">
            <a:extLst>
              <a:ext uri="{FF2B5EF4-FFF2-40B4-BE49-F238E27FC236}">
                <a16:creationId xmlns:a16="http://schemas.microsoft.com/office/drawing/2014/main" id="{F53BAABA-ED94-8DF8-9C56-9013C3803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4" t="4013" r="20960" b="3818"/>
          <a:stretch/>
        </p:blipFill>
        <p:spPr bwMode="auto">
          <a:xfrm>
            <a:off x="2736698" y="488272"/>
            <a:ext cx="3163992" cy="508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93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676006" y="1859340"/>
            <a:ext cx="3518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1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Box of Sandwich Bags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BA9DF-2894-2B93-A258-12973CF7FE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40" r="18112"/>
          <a:stretch/>
        </p:blipFill>
        <p:spPr>
          <a:xfrm>
            <a:off x="3061382" y="514904"/>
            <a:ext cx="3516972" cy="549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79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676006" y="1859340"/>
            <a:ext cx="3518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1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Box of Gallon Bags</a:t>
            </a:r>
          </a:p>
        </p:txBody>
      </p:sp>
      <p:pic>
        <p:nvPicPr>
          <p:cNvPr id="19458" name="Picture 2" descr="Ziploc Brand Slider Storage Gallon Bags with Power Shield Technology ...">
            <a:extLst>
              <a:ext uri="{FF2B5EF4-FFF2-40B4-BE49-F238E27FC236}">
                <a16:creationId xmlns:a16="http://schemas.microsoft.com/office/drawing/2014/main" id="{5C4C1EDD-7A70-98BA-2DC5-2E148E270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8080"/>
          <a:stretch/>
        </p:blipFill>
        <p:spPr bwMode="auto">
          <a:xfrm>
            <a:off x="3575484" y="514172"/>
            <a:ext cx="2206528" cy="499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001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676006" y="1859340"/>
            <a:ext cx="3518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3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Boxes of Tissues</a:t>
            </a:r>
          </a:p>
        </p:txBody>
      </p:sp>
      <p:pic>
        <p:nvPicPr>
          <p:cNvPr id="8194" name="Picture 2" descr="Boutique White Facial Tissue, 2-Ply, Pop-Up Box, 95 Tissues/Box ...">
            <a:extLst>
              <a:ext uri="{FF2B5EF4-FFF2-40B4-BE49-F238E27FC236}">
                <a16:creationId xmlns:a16="http://schemas.microsoft.com/office/drawing/2014/main" id="{9859A60A-4FC1-DD92-1484-6F52793F1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3236" r="17983" b="3172"/>
          <a:stretch/>
        </p:blipFill>
        <p:spPr bwMode="auto">
          <a:xfrm>
            <a:off x="2825640" y="621436"/>
            <a:ext cx="3184543" cy="466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909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676006" y="1859340"/>
            <a:ext cx="3518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Pack of Baby Wipes</a:t>
            </a:r>
          </a:p>
        </p:txBody>
      </p:sp>
      <p:pic>
        <p:nvPicPr>
          <p:cNvPr id="11266" name="Picture 2" descr="Care Baby – Baby Wipes, 3×80 wipes – DealzDXB">
            <a:extLst>
              <a:ext uri="{FF2B5EF4-FFF2-40B4-BE49-F238E27FC236}">
                <a16:creationId xmlns:a16="http://schemas.microsoft.com/office/drawing/2014/main" id="{C51EB53C-86BE-6171-1C38-03917A2C8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8" b="4595"/>
          <a:stretch/>
        </p:blipFill>
        <p:spPr bwMode="auto">
          <a:xfrm>
            <a:off x="2107707" y="914400"/>
            <a:ext cx="4272682" cy="384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054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676006" y="1859340"/>
            <a:ext cx="38529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Lysol/Clorox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Wipes</a:t>
            </a:r>
          </a:p>
        </p:txBody>
      </p:sp>
      <p:pic>
        <p:nvPicPr>
          <p:cNvPr id="13314" name="Picture 2" descr="Lysol Disinfectant Wipes, Multi-Surface Antibacterial Cleaning Wipes ...">
            <a:extLst>
              <a:ext uri="{FF2B5EF4-FFF2-40B4-BE49-F238E27FC236}">
                <a16:creationId xmlns:a16="http://schemas.microsoft.com/office/drawing/2014/main" id="{0DBEDD65-7304-47BC-590F-5173F23418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8" t="7509" r="27174" b="7702"/>
          <a:stretch/>
        </p:blipFill>
        <p:spPr bwMode="auto">
          <a:xfrm>
            <a:off x="3404402" y="772356"/>
            <a:ext cx="2596902" cy="48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240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543059" y="1859339"/>
            <a:ext cx="3518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2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Rolls of Paper Towels</a:t>
            </a:r>
          </a:p>
        </p:txBody>
      </p:sp>
      <p:pic>
        <p:nvPicPr>
          <p:cNvPr id="12290" name="Picture 2" descr="Prints Paper Towels Bounty 2 rolls delivery | Cornershop by Uber">
            <a:extLst>
              <a:ext uri="{FF2B5EF4-FFF2-40B4-BE49-F238E27FC236}">
                <a16:creationId xmlns:a16="http://schemas.microsoft.com/office/drawing/2014/main" id="{F71D9297-06BA-EA62-E7BB-B3474A67B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r="7497"/>
          <a:stretch/>
        </p:blipFill>
        <p:spPr bwMode="auto">
          <a:xfrm>
            <a:off x="2814437" y="1173968"/>
            <a:ext cx="3728622" cy="44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859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676006" y="1859340"/>
            <a:ext cx="4154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Paint T-Shirt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(for Art)</a:t>
            </a:r>
          </a:p>
        </p:txBody>
      </p:sp>
      <p:pic>
        <p:nvPicPr>
          <p:cNvPr id="27650" name="Picture 2" descr="Crayola Children's Apparel Boys' Short Sleeve Graphic Logo Crewneck T ...">
            <a:extLst>
              <a:ext uri="{FF2B5EF4-FFF2-40B4-BE49-F238E27FC236}">
                <a16:creationId xmlns:a16="http://schemas.microsoft.com/office/drawing/2014/main" id="{961DC698-33F0-245D-7598-20328206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04" y="1106526"/>
            <a:ext cx="4083035" cy="38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48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5619564" y="953817"/>
            <a:ext cx="52289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1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Change of Clothes (Underwear, Pants, Shirt, 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and Socks)</a:t>
            </a:r>
          </a:p>
        </p:txBody>
      </p:sp>
      <p:pic>
        <p:nvPicPr>
          <p:cNvPr id="17410" name="Picture 2" descr="Change of Clothing Parent Letter- English and Spanish by Lidia Barbosa">
            <a:extLst>
              <a:ext uri="{FF2B5EF4-FFF2-40B4-BE49-F238E27FC236}">
                <a16:creationId xmlns:a16="http://schemas.microsoft.com/office/drawing/2014/main" id="{B0B3B6FB-0D78-FCBF-6E27-029391C21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31" y="539123"/>
            <a:ext cx="3810093" cy="49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50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409676" y="1369716"/>
            <a:ext cx="35187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Reusable Water Bottle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With Spill Proof Lid</a:t>
            </a:r>
          </a:p>
        </p:txBody>
      </p:sp>
      <p:pic>
        <p:nvPicPr>
          <p:cNvPr id="29698" name="Picture 2" descr="Crayola Stripe Band Water Bottle-Choose Your Color - Crayola">
            <a:extLst>
              <a:ext uri="{FF2B5EF4-FFF2-40B4-BE49-F238E27FC236}">
                <a16:creationId xmlns:a16="http://schemas.microsoft.com/office/drawing/2014/main" id="{92777DB3-999E-5D4B-E5FE-7A17BBBAB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2" t="13074" r="35852" b="14304"/>
          <a:stretch/>
        </p:blipFill>
        <p:spPr bwMode="auto">
          <a:xfrm>
            <a:off x="3545153" y="772356"/>
            <a:ext cx="1970842" cy="4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7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095998" y="2178936"/>
            <a:ext cx="5224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Headphones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(must cover ears)</a:t>
            </a:r>
          </a:p>
        </p:txBody>
      </p:sp>
      <p:pic>
        <p:nvPicPr>
          <p:cNvPr id="28674" name="Picture 2" descr="Griffin Pink Crayola MyPhones Kids Volume-limiting Headphones, Color ...">
            <a:extLst>
              <a:ext uri="{FF2B5EF4-FFF2-40B4-BE49-F238E27FC236}">
                <a16:creationId xmlns:a16="http://schemas.microsoft.com/office/drawing/2014/main" id="{00605AC5-A223-ADB3-2D40-64EDCA1F4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9" t="6732" r="34531" b="13268"/>
          <a:stretch/>
        </p:blipFill>
        <p:spPr bwMode="auto">
          <a:xfrm>
            <a:off x="2272683" y="350669"/>
            <a:ext cx="3045041" cy="456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rayola | Crayola Kids Wireless Headphones Blue | Electronics ...">
            <a:extLst>
              <a:ext uri="{FF2B5EF4-FFF2-40B4-BE49-F238E27FC236}">
                <a16:creationId xmlns:a16="http://schemas.microsoft.com/office/drawing/2014/main" id="{27FE0C6F-F54D-2B67-5FC9-26AE567F3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4" t="14239" r="19407" b="23624"/>
          <a:stretch/>
        </p:blipFill>
        <p:spPr bwMode="auto">
          <a:xfrm>
            <a:off x="5087274" y="4092606"/>
            <a:ext cx="2565276" cy="259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77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5880846" y="599938"/>
            <a:ext cx="41775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1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Pair of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Fiskars Scissors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(with sheath to cover metal part)</a:t>
            </a:r>
          </a:p>
        </p:txBody>
      </p:sp>
      <p:pic>
        <p:nvPicPr>
          <p:cNvPr id="1026" name="Picture 2" descr="Fiskars Pointed-tip Kids Scissors (5 in.) with Sheath - Pink 194160 ...">
            <a:extLst>
              <a:ext uri="{FF2B5EF4-FFF2-40B4-BE49-F238E27FC236}">
                <a16:creationId xmlns:a16="http://schemas.microsoft.com/office/drawing/2014/main" id="{BF2ED7C0-C004-4901-8B1F-E3DA32291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83" y="1146284"/>
            <a:ext cx="2427101" cy="471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954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095999" y="1717298"/>
            <a:ext cx="35187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3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Packs of Crayola Crayons</a:t>
            </a:r>
          </a:p>
        </p:txBody>
      </p:sp>
      <p:pic>
        <p:nvPicPr>
          <p:cNvPr id="14338" name="Picture 2" descr="Crayola Crayons 24 Pack | Hobbycraft">
            <a:extLst>
              <a:ext uri="{FF2B5EF4-FFF2-40B4-BE49-F238E27FC236}">
                <a16:creationId xmlns:a16="http://schemas.microsoft.com/office/drawing/2014/main" id="{524649E9-4691-1C4A-BB2E-27AFA2AB9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1" t="11003" r="25361" b="9773"/>
          <a:stretch/>
        </p:blipFill>
        <p:spPr bwMode="auto">
          <a:xfrm>
            <a:off x="3062797" y="976550"/>
            <a:ext cx="2730002" cy="43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2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569474" y="1189678"/>
            <a:ext cx="35187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1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Pack of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Crayola Thick Markers</a:t>
            </a:r>
          </a:p>
        </p:txBody>
      </p:sp>
      <p:pic>
        <p:nvPicPr>
          <p:cNvPr id="23554" name="Picture 2" descr="Crayola Conical Tip Non-Toxic Marker Set, Set 10 - Walmart.com">
            <a:extLst>
              <a:ext uri="{FF2B5EF4-FFF2-40B4-BE49-F238E27FC236}">
                <a16:creationId xmlns:a16="http://schemas.microsoft.com/office/drawing/2014/main" id="{8B9212E2-3031-D65B-4A10-68D58FBCB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0486" r="14617" b="15469"/>
          <a:stretch/>
        </p:blipFill>
        <p:spPr bwMode="auto">
          <a:xfrm>
            <a:off x="2583402" y="1113615"/>
            <a:ext cx="3772557" cy="393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12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214368" y="1536174"/>
            <a:ext cx="35187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1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Pack of 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Crayola Thin Markers</a:t>
            </a:r>
          </a:p>
        </p:txBody>
      </p:sp>
      <p:pic>
        <p:nvPicPr>
          <p:cNvPr id="22530" name="Picture 2" descr="Crayola Thin Line Markers, Assorted Classic Colors, 10 Count | Mardel">
            <a:extLst>
              <a:ext uri="{FF2B5EF4-FFF2-40B4-BE49-F238E27FC236}">
                <a16:creationId xmlns:a16="http://schemas.microsoft.com/office/drawing/2014/main" id="{0C75FABD-E8FA-FFC0-3BAE-A0C2CDA25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4" t="4163" r="23012" b="4363"/>
          <a:stretch/>
        </p:blipFill>
        <p:spPr bwMode="auto">
          <a:xfrm>
            <a:off x="3125305" y="665825"/>
            <a:ext cx="2970694" cy="514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85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rayon Box Template Free - Free Printable Templates">
            <a:extLst>
              <a:ext uri="{FF2B5EF4-FFF2-40B4-BE49-F238E27FC236}">
                <a16:creationId xmlns:a16="http://schemas.microsoft.com/office/drawing/2014/main" id="{425C237A-D0FA-426D-8319-BADB5BEF7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B11C0-3E2E-68CB-2618-2D87F2C5E139}"/>
              </a:ext>
            </a:extLst>
          </p:cNvPr>
          <p:cNvSpPr txBox="1"/>
          <p:nvPr/>
        </p:nvSpPr>
        <p:spPr>
          <a:xfrm>
            <a:off x="6365288" y="1312011"/>
            <a:ext cx="35187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omic Sans MS" panose="030F0702030302020204" pitchFamily="66" charset="0"/>
              </a:rPr>
              <a:t>1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Pack of </a:t>
            </a:r>
          </a:p>
          <a:p>
            <a:pPr algn="ctr"/>
            <a:r>
              <a:rPr lang="en-US" sz="4800" dirty="0">
                <a:latin typeface="Comic Sans MS" panose="030F0702030302020204" pitchFamily="66" charset="0"/>
              </a:rPr>
              <a:t>Crayola Colored Pencils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558EEFB7-A77B-C073-83ED-CE627D8B26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3" t="8414" r="30798" b="7443"/>
          <a:stretch/>
        </p:blipFill>
        <p:spPr bwMode="auto">
          <a:xfrm>
            <a:off x="3225555" y="319594"/>
            <a:ext cx="2601158" cy="577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51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159</Words>
  <Application>Microsoft Office PowerPoint</Application>
  <PresentationFormat>Widescreen</PresentationFormat>
  <Paragraphs>70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Kristen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Pamer</dc:creator>
  <cp:lastModifiedBy>Ashley Pamer</cp:lastModifiedBy>
  <cp:revision>5</cp:revision>
  <cp:lastPrinted>2024-05-21T02:24:38Z</cp:lastPrinted>
  <dcterms:created xsi:type="dcterms:W3CDTF">2024-01-12T20:51:34Z</dcterms:created>
  <dcterms:modified xsi:type="dcterms:W3CDTF">2024-05-21T11:52:33Z</dcterms:modified>
</cp:coreProperties>
</file>